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9" r:id="rId3"/>
    <p:sldId id="263" r:id="rId4"/>
    <p:sldId id="265" r:id="rId5"/>
    <p:sldId id="261" r:id="rId6"/>
    <p:sldId id="260" r:id="rId7"/>
    <p:sldId id="262" r:id="rId8"/>
    <p:sldId id="264" r:id="rId9"/>
    <p:sldId id="26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80A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90" y="10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jpe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Platshållare fö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F3D62B-43E5-4970-963E-70C6AA5F1416}" type="datetimeFigureOut">
              <a:rPr lang="en-GB" smtClean="0"/>
              <a:t>13/12/2014</a:t>
            </a:fld>
            <a:endParaRPr lang="en-GB"/>
          </a:p>
        </p:txBody>
      </p:sp>
      <p:sp>
        <p:nvSpPr>
          <p:cNvPr id="4" name="Platshållare för bildobjekt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Platshållare för anteckninga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en-GB"/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AEAF63-58A7-4087-83BB-1AD101F701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2611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AEAF63-58A7-4087-83BB-1AD101F701C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19693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v-SE" smtClean="0"/>
              <a:t>Klicka här för att ändra format</a:t>
            </a:r>
            <a:endParaRPr lang="en-GB"/>
          </a:p>
        </p:txBody>
      </p:sp>
      <p:sp>
        <p:nvSpPr>
          <p:cNvPr id="3" name="Underrubrik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 smtClean="0"/>
              <a:t>Klicka här för att ändra format på underrubrik i bakgrunden</a:t>
            </a:r>
            <a:endParaRPr lang="en-GB"/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3E5B1-DB33-4D24-9031-E93BE362DDE9}" type="datetime1">
              <a:rPr lang="en-GB" smtClean="0"/>
              <a:t>13/12/2014</a:t>
            </a:fld>
            <a:endParaRPr lang="en-GB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By Group D</a:t>
            </a:r>
            <a:endParaRPr lang="en-GB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9C939-1ACB-46C2-8E43-16C902031B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06541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Rubrik och lodrä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Klicka här för att ändra format</a:t>
            </a:r>
            <a:endParaRPr lang="en-GB"/>
          </a:p>
        </p:txBody>
      </p:sp>
      <p:sp>
        <p:nvSpPr>
          <p:cNvPr id="3" name="Platshållare för lodrät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en-GB"/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0E05D-5FCC-4AEE-B97A-0D47C68E63CE}" type="datetime1">
              <a:rPr lang="en-GB" smtClean="0"/>
              <a:t>13/12/2014</a:t>
            </a:fld>
            <a:endParaRPr lang="en-GB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By Group D</a:t>
            </a:r>
            <a:endParaRPr lang="en-GB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9C939-1ACB-46C2-8E43-16C902031B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452063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ät rubrik oc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ät rubrik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sv-SE" smtClean="0"/>
              <a:t>Klicka här för att ändra format</a:t>
            </a:r>
            <a:endParaRPr lang="en-GB"/>
          </a:p>
        </p:txBody>
      </p:sp>
      <p:sp>
        <p:nvSpPr>
          <p:cNvPr id="3" name="Platshållare för lodrät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en-GB"/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304E9-316A-4C67-B82E-A54AB5D4443B}" type="datetime1">
              <a:rPr lang="en-GB" smtClean="0"/>
              <a:t>13/12/2014</a:t>
            </a:fld>
            <a:endParaRPr lang="en-GB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By Group D</a:t>
            </a:r>
            <a:endParaRPr lang="en-GB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9C939-1ACB-46C2-8E43-16C902031B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01029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Klicka här för att ändra format</a:t>
            </a:r>
            <a:endParaRPr lang="en-GB"/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en-GB"/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20C92-C272-4DE0-9914-BD23BEE2F0D9}" type="datetime1">
              <a:rPr lang="en-GB" smtClean="0"/>
              <a:t>13/12/2014</a:t>
            </a:fld>
            <a:endParaRPr lang="en-GB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By Group D</a:t>
            </a:r>
            <a:endParaRPr lang="en-GB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9C939-1ACB-46C2-8E43-16C902031B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60700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vsnitts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sv-SE" smtClean="0"/>
              <a:t>Klicka här för att ändra format</a:t>
            </a:r>
            <a:endParaRPr lang="en-GB"/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EBC6E-1225-4AD9-A52F-DDFC3F6BFBE8}" type="datetime1">
              <a:rPr lang="en-GB" smtClean="0"/>
              <a:t>13/12/2014</a:t>
            </a:fld>
            <a:endParaRPr lang="en-GB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By Group D</a:t>
            </a:r>
            <a:endParaRPr lang="en-GB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9C939-1ACB-46C2-8E43-16C902031B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90154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vå innehålls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Klicka här för att ändra format</a:t>
            </a:r>
            <a:endParaRPr lang="en-GB"/>
          </a:p>
        </p:txBody>
      </p:sp>
      <p:sp>
        <p:nvSpPr>
          <p:cNvPr id="3" name="Platshållare för innehåll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en-GB"/>
          </a:p>
        </p:txBody>
      </p:sp>
      <p:sp>
        <p:nvSpPr>
          <p:cNvPr id="4" name="Platshållare för innehåll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en-GB"/>
          </a:p>
        </p:txBody>
      </p:sp>
      <p:sp>
        <p:nvSpPr>
          <p:cNvPr id="5" name="Platshållare fö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A5C50-AE9F-40BD-8F10-DFC3E9518042}" type="datetime1">
              <a:rPr lang="en-GB" smtClean="0"/>
              <a:t>13/12/2014</a:t>
            </a:fld>
            <a:endParaRPr lang="en-GB"/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By Group D</a:t>
            </a:r>
            <a:endParaRPr lang="en-GB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9C939-1ACB-46C2-8E43-16C902031B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28336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sv-SE" smtClean="0"/>
              <a:t>Klicka här för att ändra format</a:t>
            </a:r>
            <a:endParaRPr lang="en-GB"/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</p:txBody>
      </p:sp>
      <p:sp>
        <p:nvSpPr>
          <p:cNvPr id="4" name="Platshållare för innehåll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en-GB"/>
          </a:p>
        </p:txBody>
      </p:sp>
      <p:sp>
        <p:nvSpPr>
          <p:cNvPr id="5" name="Platshållare för tex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</p:txBody>
      </p:sp>
      <p:sp>
        <p:nvSpPr>
          <p:cNvPr id="6" name="Platshållare för innehåll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en-GB"/>
          </a:p>
        </p:txBody>
      </p:sp>
      <p:sp>
        <p:nvSpPr>
          <p:cNvPr id="7" name="Platshållare fö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02A1C-228B-4029-8F5B-A7117E8540DE}" type="datetime1">
              <a:rPr lang="en-GB" smtClean="0"/>
              <a:t>13/12/2014</a:t>
            </a:fld>
            <a:endParaRPr lang="en-GB"/>
          </a:p>
        </p:txBody>
      </p:sp>
      <p:sp>
        <p:nvSpPr>
          <p:cNvPr id="8" name="Platshållare för sidfo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By Group D</a:t>
            </a:r>
            <a:endParaRPr lang="en-GB"/>
          </a:p>
        </p:txBody>
      </p:sp>
      <p:sp>
        <p:nvSpPr>
          <p:cNvPr id="9" name="Platshållare för bild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9C939-1ACB-46C2-8E43-16C902031B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5061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Klicka här för att ändra format</a:t>
            </a:r>
            <a:endParaRPr lang="en-GB"/>
          </a:p>
        </p:txBody>
      </p:sp>
      <p:sp>
        <p:nvSpPr>
          <p:cNvPr id="3" name="Platshållare fö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4C3F3-299D-4A05-A8AC-9597369A3067}" type="datetime1">
              <a:rPr lang="en-GB" smtClean="0"/>
              <a:t>13/12/2014</a:t>
            </a:fld>
            <a:endParaRPr lang="en-GB"/>
          </a:p>
        </p:txBody>
      </p:sp>
      <p:sp>
        <p:nvSpPr>
          <p:cNvPr id="4" name="Platshållare för sidfo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By Group D</a:t>
            </a:r>
            <a:endParaRPr lang="en-GB"/>
          </a:p>
        </p:txBody>
      </p:sp>
      <p:sp>
        <p:nvSpPr>
          <p:cNvPr id="5" name="Platshållare för bild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9C939-1ACB-46C2-8E43-16C902031B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97347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12440-0D72-41B5-9F3A-03AB7768FAE2}" type="datetime1">
              <a:rPr lang="en-GB" smtClean="0"/>
              <a:t>13/12/2014</a:t>
            </a:fld>
            <a:endParaRPr lang="en-GB"/>
          </a:p>
        </p:txBody>
      </p:sp>
      <p:sp>
        <p:nvSpPr>
          <p:cNvPr id="3" name="Platshållare för sidfo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By Group D</a:t>
            </a:r>
            <a:endParaRPr lang="en-GB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9C939-1ACB-46C2-8E43-16C902031B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4221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ehåll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v-SE" smtClean="0"/>
              <a:t>Klicka här för att ändra format</a:t>
            </a:r>
            <a:endParaRPr lang="en-GB"/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en-GB"/>
          </a:p>
        </p:txBody>
      </p:sp>
      <p:sp>
        <p:nvSpPr>
          <p:cNvPr id="4" name="Platshållare för tex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</p:txBody>
      </p:sp>
      <p:sp>
        <p:nvSpPr>
          <p:cNvPr id="5" name="Platshållare fö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7F875-20D9-45AC-8F40-B33A51CF8A44}" type="datetime1">
              <a:rPr lang="en-GB" smtClean="0"/>
              <a:t>13/12/2014</a:t>
            </a:fld>
            <a:endParaRPr lang="en-GB"/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By Group D</a:t>
            </a:r>
            <a:endParaRPr lang="en-GB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9C939-1ACB-46C2-8E43-16C902031B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5887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v-SE" smtClean="0"/>
              <a:t>Klicka här för att ändra format</a:t>
            </a:r>
            <a:endParaRPr lang="en-GB"/>
          </a:p>
        </p:txBody>
      </p:sp>
      <p:sp>
        <p:nvSpPr>
          <p:cNvPr id="3" name="Platshållare för bild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Platshållare för tex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</p:txBody>
      </p:sp>
      <p:sp>
        <p:nvSpPr>
          <p:cNvPr id="5" name="Platshållare fö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5E0B4-AE18-4C2F-839B-1ECED2120276}" type="datetime1">
              <a:rPr lang="en-GB" smtClean="0"/>
              <a:t>13/12/2014</a:t>
            </a:fld>
            <a:endParaRPr lang="en-GB"/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By Group D</a:t>
            </a:r>
            <a:endParaRPr lang="en-GB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9C939-1ACB-46C2-8E43-16C902031B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3488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7000">
              <a:schemeClr val="bg1"/>
            </a:gs>
            <a:gs pos="76000">
              <a:schemeClr val="accent1">
                <a:lumMod val="40000"/>
                <a:lumOff val="60000"/>
              </a:schemeClr>
            </a:gs>
            <a:gs pos="98000">
              <a:schemeClr val="accent1">
                <a:lumMod val="45000"/>
                <a:lumOff val="55000"/>
              </a:schemeClr>
            </a:gs>
          </a:gsLst>
          <a:lin ang="81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rubrik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v-SE" smtClean="0"/>
              <a:t>Klicka här för att ändra format</a:t>
            </a:r>
            <a:endParaRPr lang="en-GB"/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en-GB"/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B4B237-A9DB-4764-A3CC-C60C20FC1DCD}" type="datetime1">
              <a:rPr lang="en-GB" smtClean="0"/>
              <a:t>13/12/2014</a:t>
            </a:fld>
            <a:endParaRPr lang="en-GB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 smtClean="0"/>
              <a:t>By Group D</a:t>
            </a:r>
            <a:endParaRPr lang="en-GB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F9C939-1ACB-46C2-8E43-16C902031B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3176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Traffic-O-Meter</a:t>
            </a:r>
            <a:br>
              <a:rPr lang="en-GB" dirty="0" smtClean="0"/>
            </a:br>
            <a:r>
              <a:rPr lang="en-GB" dirty="0"/>
              <a:t>	</a:t>
            </a:r>
          </a:p>
        </p:txBody>
      </p:sp>
      <p:sp>
        <p:nvSpPr>
          <p:cNvPr id="3" name="Underrubrik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 sz="3000" i="1" dirty="0" smtClean="0"/>
              <a:t>A new way to commute</a:t>
            </a:r>
            <a:endParaRPr lang="en-GB" sz="3000" i="1" dirty="0"/>
          </a:p>
        </p:txBody>
      </p:sp>
      <p:sp>
        <p:nvSpPr>
          <p:cNvPr id="5" name="textruta 4"/>
          <p:cNvSpPr txBox="1"/>
          <p:nvPr/>
        </p:nvSpPr>
        <p:spPr>
          <a:xfrm>
            <a:off x="182880" y="6096000"/>
            <a:ext cx="2489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 smtClean="0"/>
              <a:t>By Group D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4194890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ubrik 9"/>
          <p:cNvSpPr>
            <a:spLocks noGrp="1"/>
          </p:cNvSpPr>
          <p:nvPr>
            <p:ph type="title"/>
          </p:nvPr>
        </p:nvSpPr>
        <p:spPr>
          <a:xfrm>
            <a:off x="839788" y="457200"/>
            <a:ext cx="10515600" cy="1600200"/>
          </a:xfrm>
        </p:spPr>
        <p:txBody>
          <a:bodyPr>
            <a:normAutofit/>
          </a:bodyPr>
          <a:lstStyle/>
          <a:p>
            <a:pPr algn="ctr"/>
            <a:r>
              <a:rPr lang="en-GB" sz="4800" dirty="0" smtClean="0"/>
              <a:t>Project mission</a:t>
            </a:r>
            <a:br>
              <a:rPr lang="en-GB" sz="4800" dirty="0" smtClean="0"/>
            </a:br>
            <a:endParaRPr lang="en-GB" sz="4800" dirty="0"/>
          </a:p>
        </p:txBody>
      </p:sp>
      <p:pic>
        <p:nvPicPr>
          <p:cNvPr id="14" name="Platshållare för bild 13"/>
          <p:cNvPicPr>
            <a:picLocks noGrp="1" noChangeAspect="1"/>
          </p:cNvPicPr>
          <p:nvPr>
            <p:ph type="pic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6" r="2446"/>
          <a:stretch>
            <a:fillRect/>
          </a:stretch>
        </p:blipFill>
        <p:spPr>
          <a:xfrm>
            <a:off x="4772025" y="1526381"/>
            <a:ext cx="6172200" cy="48736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3" name="Platshållare för text 12"/>
          <p:cNvSpPr>
            <a:spLocks noGrp="1"/>
          </p:cNvSpPr>
          <p:nvPr>
            <p:ph type="body" sz="half" idx="2"/>
          </p:nvPr>
        </p:nvSpPr>
        <p:spPr>
          <a:xfrm>
            <a:off x="259196" y="2047009"/>
            <a:ext cx="5093421" cy="3811588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800" dirty="0" smtClean="0"/>
              <a:t>Goal</a:t>
            </a:r>
            <a:endParaRPr lang="en-GB" sz="28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800" dirty="0"/>
              <a:t>Requirements </a:t>
            </a:r>
            <a:r>
              <a:rPr lang="en-GB" sz="2800" dirty="0" smtClean="0"/>
              <a:t>engineering</a:t>
            </a:r>
            <a:endParaRPr lang="en-GB" sz="28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800" dirty="0"/>
              <a:t>Stakeholders</a:t>
            </a:r>
          </a:p>
        </p:txBody>
      </p:sp>
    </p:spTree>
    <p:extLst>
      <p:ext uri="{BB962C8B-B14F-4D97-AF65-F5344CB8AC3E}">
        <p14:creationId xmlns:p14="http://schemas.microsoft.com/office/powerpoint/2010/main" val="3360139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ubrik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800" dirty="0" smtClean="0"/>
              <a:t>Overview of results</a:t>
            </a:r>
            <a:endParaRPr lang="en-GB" sz="4800" dirty="0"/>
          </a:p>
        </p:txBody>
      </p:sp>
      <p:sp>
        <p:nvSpPr>
          <p:cNvPr id="8" name="Platshållare för innehåll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 smtClean="0"/>
              <a:t>Widget &amp; app, visibility &amp; customization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Cannot compete with existing similar services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Passive search approach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en-US" dirty="0" smtClean="0"/>
              <a:t>Stakeholders</a:t>
            </a:r>
            <a:endParaRPr lang="en-US" dirty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56264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Context diagram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6451" y="1485900"/>
            <a:ext cx="6841254" cy="4754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292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ubrik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Methods </a:t>
            </a:r>
            <a:r>
              <a:rPr lang="en-GB" sz="4800" dirty="0" smtClean="0"/>
              <a:t>and</a:t>
            </a:r>
            <a:r>
              <a:rPr lang="en-GB" dirty="0" smtClean="0"/>
              <a:t> techniques</a:t>
            </a:r>
            <a:endParaRPr lang="en-GB" dirty="0"/>
          </a:p>
        </p:txBody>
      </p:sp>
      <p:sp>
        <p:nvSpPr>
          <p:cNvPr id="6" name="Platshållare för innehåll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70000"/>
              </a:lnSpc>
            </a:pPr>
            <a:r>
              <a:rPr lang="en-GB" dirty="0"/>
              <a:t>Used different elicitation methods to get information and knowledge</a:t>
            </a:r>
          </a:p>
          <a:p>
            <a:pPr>
              <a:lnSpc>
                <a:spcPct val="170000"/>
              </a:lnSpc>
            </a:pPr>
            <a:r>
              <a:rPr lang="en-GB" dirty="0" smtClean="0"/>
              <a:t>Asking for goal requirements</a:t>
            </a:r>
          </a:p>
          <a:p>
            <a:pPr>
              <a:lnSpc>
                <a:spcPct val="170000"/>
              </a:lnSpc>
            </a:pPr>
            <a:r>
              <a:rPr lang="en-GB" dirty="0" smtClean="0"/>
              <a:t>Brainstorming</a:t>
            </a:r>
          </a:p>
          <a:p>
            <a:pPr>
              <a:lnSpc>
                <a:spcPct val="170000"/>
              </a:lnSpc>
            </a:pPr>
            <a:r>
              <a:rPr lang="en-GB" dirty="0" smtClean="0"/>
              <a:t>Focus group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87036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ubrik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Methods </a:t>
            </a:r>
            <a:r>
              <a:rPr lang="en-GB" sz="4800" dirty="0" smtClean="0"/>
              <a:t>and</a:t>
            </a:r>
            <a:r>
              <a:rPr lang="en-GB" dirty="0" smtClean="0"/>
              <a:t> techniques</a:t>
            </a:r>
            <a:endParaRPr lang="en-GB" dirty="0"/>
          </a:p>
        </p:txBody>
      </p:sp>
      <p:sp>
        <p:nvSpPr>
          <p:cNvPr id="6" name="Platshållare för innehåll 5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 smtClean="0"/>
              <a:t>Workshop</a:t>
            </a:r>
          </a:p>
          <a:p>
            <a:pPr lvl="1">
              <a:lnSpc>
                <a:spcPct val="150000"/>
              </a:lnSpc>
            </a:pPr>
            <a:r>
              <a:rPr lang="en-GB" dirty="0"/>
              <a:t>A good way to get an overview of the users point of </a:t>
            </a:r>
            <a:r>
              <a:rPr lang="en-GB" dirty="0" smtClean="0"/>
              <a:t>view</a:t>
            </a:r>
          </a:p>
          <a:p>
            <a:pPr lvl="1">
              <a:lnSpc>
                <a:spcPct val="150000"/>
              </a:lnSpc>
            </a:pPr>
            <a:r>
              <a:rPr lang="en-GB" dirty="0"/>
              <a:t>The elicitation technique that gave us the </a:t>
            </a:r>
            <a:r>
              <a:rPr lang="en-GB" dirty="0" smtClean="0"/>
              <a:t>most</a:t>
            </a:r>
          </a:p>
          <a:p>
            <a:pPr lvl="1">
              <a:lnSpc>
                <a:spcPct val="150000"/>
              </a:lnSpc>
            </a:pPr>
            <a:r>
              <a:rPr lang="en-GB" dirty="0" smtClean="0"/>
              <a:t>Unbiased participants</a:t>
            </a:r>
          </a:p>
          <a:p>
            <a:pPr lvl="1">
              <a:lnSpc>
                <a:spcPct val="150000"/>
              </a:lnSpc>
            </a:pPr>
            <a:r>
              <a:rPr lang="en-GB" dirty="0" smtClean="0"/>
              <a:t>Helped </a:t>
            </a:r>
            <a:r>
              <a:rPr lang="en-GB" dirty="0"/>
              <a:t>us specify requirements for</a:t>
            </a:r>
          </a:p>
          <a:p>
            <a:pPr lvl="2">
              <a:lnSpc>
                <a:spcPct val="150000"/>
              </a:lnSpc>
            </a:pPr>
            <a:r>
              <a:rPr lang="en-GB" dirty="0"/>
              <a:t>How much </a:t>
            </a:r>
            <a:r>
              <a:rPr lang="en-GB" dirty="0" smtClean="0"/>
              <a:t>information</a:t>
            </a:r>
          </a:p>
          <a:p>
            <a:pPr lvl="2">
              <a:lnSpc>
                <a:spcPct val="150000"/>
              </a:lnSpc>
            </a:pPr>
            <a:r>
              <a:rPr lang="en-GB" dirty="0"/>
              <a:t>What </a:t>
            </a:r>
            <a:r>
              <a:rPr lang="en-GB" dirty="0" smtClean="0"/>
              <a:t>information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472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tshållare för text 10"/>
          <p:cNvSpPr>
            <a:spLocks noGrp="1"/>
          </p:cNvSpPr>
          <p:nvPr>
            <p:ph type="body" idx="1"/>
          </p:nvPr>
        </p:nvSpPr>
        <p:spPr>
          <a:xfrm>
            <a:off x="1303654" y="289243"/>
            <a:ext cx="5157787" cy="823912"/>
          </a:xfrm>
        </p:spPr>
        <p:txBody>
          <a:bodyPr/>
          <a:lstStyle/>
          <a:p>
            <a:r>
              <a:rPr lang="en-GB" dirty="0" err="1" smtClean="0"/>
              <a:t>Något</a:t>
            </a:r>
            <a:r>
              <a:rPr lang="en-GB" dirty="0" smtClean="0"/>
              <a:t> om </a:t>
            </a:r>
            <a:r>
              <a:rPr lang="en-GB" dirty="0" err="1" smtClean="0"/>
              <a:t>att</a:t>
            </a:r>
            <a:r>
              <a:rPr lang="en-GB" dirty="0" smtClean="0"/>
              <a:t> </a:t>
            </a:r>
            <a:r>
              <a:rPr lang="en-GB" dirty="0" err="1" smtClean="0"/>
              <a:t>det</a:t>
            </a:r>
            <a:r>
              <a:rPr lang="en-GB" dirty="0" smtClean="0"/>
              <a:t> </a:t>
            </a:r>
            <a:r>
              <a:rPr lang="en-GB" dirty="0" err="1" smtClean="0"/>
              <a:t>är</a:t>
            </a:r>
            <a:r>
              <a:rPr lang="en-GB" dirty="0" smtClean="0"/>
              <a:t> widget </a:t>
            </a:r>
            <a:r>
              <a:rPr lang="en-GB" dirty="0" err="1" smtClean="0"/>
              <a:t>från</a:t>
            </a:r>
            <a:r>
              <a:rPr lang="en-GB" dirty="0" smtClean="0"/>
              <a:t> workshop </a:t>
            </a:r>
            <a:endParaRPr lang="en-GB" dirty="0"/>
          </a:p>
        </p:txBody>
      </p:sp>
      <p:pic>
        <p:nvPicPr>
          <p:cNvPr id="8" name="Platshållare för innehåll 7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5200" y="1113155"/>
            <a:ext cx="3070825" cy="5119674"/>
          </a:xfrm>
        </p:spPr>
      </p:pic>
      <p:sp>
        <p:nvSpPr>
          <p:cNvPr id="12" name="Platshållare för text 11"/>
          <p:cNvSpPr>
            <a:spLocks noGrp="1"/>
          </p:cNvSpPr>
          <p:nvPr>
            <p:ph type="body" sz="quarter" idx="3"/>
          </p:nvPr>
        </p:nvSpPr>
        <p:spPr>
          <a:xfrm>
            <a:off x="6576694" y="289243"/>
            <a:ext cx="5183188" cy="823912"/>
          </a:xfrm>
        </p:spPr>
        <p:txBody>
          <a:bodyPr/>
          <a:lstStyle/>
          <a:p>
            <a:r>
              <a:rPr lang="en-GB" dirty="0" err="1"/>
              <a:t>Något</a:t>
            </a:r>
            <a:r>
              <a:rPr lang="en-GB" dirty="0"/>
              <a:t> om </a:t>
            </a:r>
            <a:r>
              <a:rPr lang="en-GB" dirty="0" err="1"/>
              <a:t>att</a:t>
            </a:r>
            <a:r>
              <a:rPr lang="en-GB" dirty="0"/>
              <a:t> </a:t>
            </a:r>
            <a:r>
              <a:rPr lang="en-GB" dirty="0" err="1"/>
              <a:t>det</a:t>
            </a:r>
            <a:r>
              <a:rPr lang="en-GB" dirty="0"/>
              <a:t> </a:t>
            </a:r>
            <a:r>
              <a:rPr lang="en-GB" dirty="0" err="1"/>
              <a:t>är</a:t>
            </a:r>
            <a:r>
              <a:rPr lang="en-GB" dirty="0"/>
              <a:t> </a:t>
            </a:r>
            <a:r>
              <a:rPr lang="en-GB" dirty="0" err="1" smtClean="0"/>
              <a:t>appen</a:t>
            </a:r>
            <a:r>
              <a:rPr lang="en-GB" dirty="0" smtClean="0"/>
              <a:t> </a:t>
            </a:r>
            <a:r>
              <a:rPr lang="en-GB" dirty="0" err="1" smtClean="0"/>
              <a:t>från</a:t>
            </a:r>
            <a:r>
              <a:rPr lang="en-GB" dirty="0" smtClean="0"/>
              <a:t> </a:t>
            </a:r>
            <a:r>
              <a:rPr lang="en-GB" dirty="0"/>
              <a:t>workshop</a:t>
            </a:r>
          </a:p>
        </p:txBody>
      </p:sp>
      <p:pic>
        <p:nvPicPr>
          <p:cNvPr id="9" name="Platshållare för innehåll 8"/>
          <p:cNvPicPr>
            <a:picLocks noGrp="1" noChangeAspect="1"/>
          </p:cNvPicPr>
          <p:nvPr>
            <p:ph sz="quarter" idx="4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7200" y="1119217"/>
            <a:ext cx="3041298" cy="5070446"/>
          </a:xfrm>
        </p:spPr>
      </p:pic>
    </p:spTree>
    <p:extLst>
      <p:ext uri="{BB962C8B-B14F-4D97-AF65-F5344CB8AC3E}">
        <p14:creationId xmlns:p14="http://schemas.microsoft.com/office/powerpoint/2010/main" val="1074907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Experiences</a:t>
            </a:r>
            <a:endParaRPr lang="en-GB" dirty="0"/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GB" dirty="0" smtClean="0"/>
              <a:t>Elicitation is not always easy – there are </a:t>
            </a:r>
            <a:r>
              <a:rPr lang="en-GB" smtClean="0"/>
              <a:t>barriers everywhere</a:t>
            </a:r>
            <a:endParaRPr lang="en-GB" dirty="0" smtClean="0"/>
          </a:p>
          <a:p>
            <a:pPr>
              <a:lnSpc>
                <a:spcPct val="150000"/>
              </a:lnSpc>
            </a:pPr>
            <a:r>
              <a:rPr lang="en-GB" dirty="0" smtClean="0"/>
              <a:t>Difference of opinion</a:t>
            </a:r>
          </a:p>
          <a:p>
            <a:pPr lvl="1">
              <a:lnSpc>
                <a:spcPct val="150000"/>
              </a:lnSpc>
            </a:pPr>
            <a:r>
              <a:rPr lang="en-GB" dirty="0" smtClean="0"/>
              <a:t>What we want VS what the customer or user wants</a:t>
            </a:r>
          </a:p>
          <a:p>
            <a:pPr>
              <a:lnSpc>
                <a:spcPct val="150000"/>
              </a:lnSpc>
            </a:pPr>
            <a:r>
              <a:rPr lang="en-GB" dirty="0" smtClean="0"/>
              <a:t>Combine different techniques       good requirements</a:t>
            </a:r>
          </a:p>
          <a:p>
            <a:pPr lvl="1"/>
            <a:endParaRPr lang="en-GB" dirty="0"/>
          </a:p>
        </p:txBody>
      </p:sp>
      <p:sp>
        <p:nvSpPr>
          <p:cNvPr id="4" name="Höger 3"/>
          <p:cNvSpPr/>
          <p:nvPr/>
        </p:nvSpPr>
        <p:spPr>
          <a:xfrm>
            <a:off x="5544065" y="4349578"/>
            <a:ext cx="354227" cy="14004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636710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ruta 3"/>
          <p:cNvSpPr txBox="1">
            <a:spLocks/>
          </p:cNvSpPr>
          <p:nvPr/>
        </p:nvSpPr>
        <p:spPr>
          <a:xfrm>
            <a:off x="3036000" y="2637000"/>
            <a:ext cx="607128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600" dirty="0" smtClean="0"/>
              <a:t>Thank You!</a:t>
            </a:r>
            <a:endParaRPr lang="sv-SE" sz="9600" dirty="0"/>
          </a:p>
        </p:txBody>
      </p:sp>
    </p:spTree>
    <p:extLst>
      <p:ext uri="{BB962C8B-B14F-4D97-AF65-F5344CB8AC3E}">
        <p14:creationId xmlns:p14="http://schemas.microsoft.com/office/powerpoint/2010/main" val="856818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527</TotalTime>
  <Words>142</Words>
  <Application>Microsoft Office PowerPoint</Application>
  <PresentationFormat>Bredbild</PresentationFormat>
  <Paragraphs>35</Paragraphs>
  <Slides>9</Slides>
  <Notes>1</Notes>
  <HiddenSlides>0</HiddenSlides>
  <MMClips>0</MMClips>
  <ScaleCrop>false</ScaleCrop>
  <HeadingPairs>
    <vt:vector size="6" baseType="variant">
      <vt:variant>
        <vt:lpstr>Använt teckensnitt</vt:lpstr>
      </vt:variant>
      <vt:variant>
        <vt:i4>3</vt:i4>
      </vt:variant>
      <vt:variant>
        <vt:lpstr>Tema</vt:lpstr>
      </vt:variant>
      <vt:variant>
        <vt:i4>1</vt:i4>
      </vt:variant>
      <vt:variant>
        <vt:lpstr>Bildrubriker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Office-tema</vt:lpstr>
      <vt:lpstr>Traffic-O-Meter  </vt:lpstr>
      <vt:lpstr>Project mission </vt:lpstr>
      <vt:lpstr>Overview of results</vt:lpstr>
      <vt:lpstr>Context diagram</vt:lpstr>
      <vt:lpstr>Methods and techniques</vt:lpstr>
      <vt:lpstr>Methods and techniques</vt:lpstr>
      <vt:lpstr>PowerPoint-presentation</vt:lpstr>
      <vt:lpstr>Experiences</vt:lpstr>
      <vt:lpstr>PowerPoint-presentation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Kravhanterings bajs</dc:title>
  <dc:creator>Philip Holgersson</dc:creator>
  <cp:lastModifiedBy>Philip Holgersson</cp:lastModifiedBy>
  <cp:revision>33</cp:revision>
  <dcterms:created xsi:type="dcterms:W3CDTF">2014-12-10T12:10:33Z</dcterms:created>
  <dcterms:modified xsi:type="dcterms:W3CDTF">2014-12-13T22:16:13Z</dcterms:modified>
</cp:coreProperties>
</file>